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5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2631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500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5892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097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632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657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743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15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1790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4289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372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876C7-FE34-44A0-A692-860175B0491F}" type="datetimeFigureOut">
              <a:rPr lang="es-ES" smtClean="0"/>
              <a:t>26/09/2013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D1FBB-27EA-4496-9C8F-0DBA6205B8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267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Conector recto"/>
          <p:cNvCxnSpPr/>
          <p:nvPr/>
        </p:nvCxnSpPr>
        <p:spPr>
          <a:xfrm flipV="1">
            <a:off x="46686" y="1345401"/>
            <a:ext cx="2065296" cy="126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383790" y="1411716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AV. Insurgentes </a:t>
            </a:r>
            <a:endParaRPr lang="es-ES" sz="1000" dirty="0"/>
          </a:p>
        </p:txBody>
      </p:sp>
      <p:sp>
        <p:nvSpPr>
          <p:cNvPr id="7" name="6 Rectángulo"/>
          <p:cNvSpPr/>
          <p:nvPr/>
        </p:nvSpPr>
        <p:spPr>
          <a:xfrm>
            <a:off x="54814" y="1790078"/>
            <a:ext cx="803557" cy="31178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/>
              <a:t>Metro la Raza</a:t>
            </a:r>
            <a:endParaRPr lang="es-ES" sz="1000" dirty="0"/>
          </a:p>
        </p:txBody>
      </p:sp>
      <p:sp>
        <p:nvSpPr>
          <p:cNvPr id="9" name="8 Rectángulo"/>
          <p:cNvSpPr/>
          <p:nvPr/>
        </p:nvSpPr>
        <p:spPr>
          <a:xfrm>
            <a:off x="1259632" y="1790078"/>
            <a:ext cx="770384" cy="31178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/>
              <a:t>Metro 18 de Marzo</a:t>
            </a:r>
            <a:endParaRPr lang="es-ES" sz="1000" dirty="0"/>
          </a:p>
        </p:txBody>
      </p:sp>
      <p:cxnSp>
        <p:nvCxnSpPr>
          <p:cNvPr id="20" name="19 Conector recto de flecha"/>
          <p:cNvCxnSpPr/>
          <p:nvPr/>
        </p:nvCxnSpPr>
        <p:spPr>
          <a:xfrm>
            <a:off x="72008" y="1550304"/>
            <a:ext cx="32977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24 CuadroTexto"/>
          <p:cNvSpPr txBox="1"/>
          <p:nvPr/>
        </p:nvSpPr>
        <p:spPr>
          <a:xfrm rot="16200000">
            <a:off x="1761902" y="1513085"/>
            <a:ext cx="10534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AV. Montevideo</a:t>
            </a:r>
            <a:endParaRPr lang="es-ES" dirty="0"/>
          </a:p>
        </p:txBody>
      </p:sp>
      <p:cxnSp>
        <p:nvCxnSpPr>
          <p:cNvPr id="27" name="26 Conector recto"/>
          <p:cNvCxnSpPr/>
          <p:nvPr/>
        </p:nvCxnSpPr>
        <p:spPr>
          <a:xfrm flipH="1">
            <a:off x="2103828" y="1681689"/>
            <a:ext cx="7396" cy="135525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2430755" y="1656164"/>
            <a:ext cx="4941" cy="13807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2463337" y="1332508"/>
            <a:ext cx="111020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36 CuadroTexto"/>
          <p:cNvSpPr txBox="1"/>
          <p:nvPr/>
        </p:nvSpPr>
        <p:spPr>
          <a:xfrm>
            <a:off x="2411760" y="1411716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AV. Insurgentes </a:t>
            </a:r>
            <a:endParaRPr lang="es-ES" sz="1000" dirty="0"/>
          </a:p>
        </p:txBody>
      </p:sp>
      <p:sp>
        <p:nvSpPr>
          <p:cNvPr id="47" name="46 Forma libre"/>
          <p:cNvSpPr/>
          <p:nvPr/>
        </p:nvSpPr>
        <p:spPr>
          <a:xfrm>
            <a:off x="5408800" y="1654393"/>
            <a:ext cx="387336" cy="261132"/>
          </a:xfrm>
          <a:custGeom>
            <a:avLst/>
            <a:gdLst>
              <a:gd name="connsiteX0" fmla="*/ 0 w 866899"/>
              <a:gd name="connsiteY0" fmla="*/ 0 h 411409"/>
              <a:gd name="connsiteX1" fmla="*/ 581891 w 866899"/>
              <a:gd name="connsiteY1" fmla="*/ 391886 h 411409"/>
              <a:gd name="connsiteX2" fmla="*/ 866899 w 866899"/>
              <a:gd name="connsiteY2" fmla="*/ 356260 h 411409"/>
              <a:gd name="connsiteX3" fmla="*/ 866899 w 866899"/>
              <a:gd name="connsiteY3" fmla="*/ 356260 h 411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899" h="411409">
                <a:moveTo>
                  <a:pt x="0" y="0"/>
                </a:moveTo>
                <a:cubicBezTo>
                  <a:pt x="218704" y="166254"/>
                  <a:pt x="437408" y="332509"/>
                  <a:pt x="581891" y="391886"/>
                </a:cubicBezTo>
                <a:cubicBezTo>
                  <a:pt x="726374" y="451263"/>
                  <a:pt x="866899" y="356260"/>
                  <a:pt x="866899" y="356260"/>
                </a:cubicBezTo>
                <a:lnTo>
                  <a:pt x="866899" y="356260"/>
                </a:ln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2" name="51 Conector recto"/>
          <p:cNvCxnSpPr/>
          <p:nvPr/>
        </p:nvCxnSpPr>
        <p:spPr>
          <a:xfrm flipV="1">
            <a:off x="48258" y="1694320"/>
            <a:ext cx="2063724" cy="237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58 Conector recto"/>
          <p:cNvCxnSpPr/>
          <p:nvPr/>
        </p:nvCxnSpPr>
        <p:spPr>
          <a:xfrm flipH="1">
            <a:off x="5796136" y="1884065"/>
            <a:ext cx="4931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61 Conector recto"/>
          <p:cNvCxnSpPr/>
          <p:nvPr/>
        </p:nvCxnSpPr>
        <p:spPr>
          <a:xfrm flipV="1">
            <a:off x="3909394" y="1644290"/>
            <a:ext cx="0" cy="139265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5847274" y="1626329"/>
            <a:ext cx="174906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65 Conector recto"/>
          <p:cNvCxnSpPr/>
          <p:nvPr/>
        </p:nvCxnSpPr>
        <p:spPr>
          <a:xfrm flipV="1">
            <a:off x="3872218" y="1295108"/>
            <a:ext cx="3724118" cy="37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3907621" y="1644292"/>
            <a:ext cx="1517709" cy="118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4" name="73 CuadroTexto"/>
          <p:cNvSpPr txBox="1"/>
          <p:nvPr/>
        </p:nvSpPr>
        <p:spPr>
          <a:xfrm>
            <a:off x="4252904" y="1392640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AV. Insurgentes </a:t>
            </a:r>
            <a:endParaRPr lang="es-ES" sz="1000" dirty="0"/>
          </a:p>
        </p:txBody>
      </p:sp>
      <p:sp>
        <p:nvSpPr>
          <p:cNvPr id="86" name="85 Rectángulo"/>
          <p:cNvSpPr/>
          <p:nvPr/>
        </p:nvSpPr>
        <p:spPr>
          <a:xfrm>
            <a:off x="3941468" y="1734854"/>
            <a:ext cx="710104" cy="4812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/>
              <a:t>Metro Indios Verdes</a:t>
            </a:r>
            <a:endParaRPr lang="es-ES" sz="1000" dirty="0"/>
          </a:p>
        </p:txBody>
      </p:sp>
      <p:sp>
        <p:nvSpPr>
          <p:cNvPr id="337" name="336 CuadroTexto"/>
          <p:cNvSpPr txBox="1"/>
          <p:nvPr/>
        </p:nvSpPr>
        <p:spPr>
          <a:xfrm>
            <a:off x="107504" y="5085184"/>
            <a:ext cx="324036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CENFOR ÁNGELES&amp;OM</a:t>
            </a:r>
          </a:p>
          <a:p>
            <a:r>
              <a:rPr lang="es-ES" sz="1200" b="1" dirty="0" smtClean="0">
                <a:solidFill>
                  <a:srgbClr val="FF0000"/>
                </a:solidFill>
              </a:rPr>
              <a:t>COLEGIO FRANCÉS </a:t>
            </a:r>
            <a:r>
              <a:rPr lang="es-ES" sz="1200" b="1" dirty="0" smtClean="0">
                <a:solidFill>
                  <a:srgbClr val="FF0000"/>
                </a:solidFill>
              </a:rPr>
              <a:t>HIDALGO</a:t>
            </a:r>
          </a:p>
          <a:p>
            <a:r>
              <a:rPr lang="es-ES" sz="1200" dirty="0" smtClean="0"/>
              <a:t>Av. </a:t>
            </a:r>
            <a:r>
              <a:rPr lang="es-ES" sz="1200" dirty="0" err="1"/>
              <a:t>Huitzilihuitl</a:t>
            </a:r>
            <a:r>
              <a:rPr lang="es-ES" sz="1200" dirty="0"/>
              <a:t> </a:t>
            </a:r>
            <a:r>
              <a:rPr lang="es-ES" sz="1200" dirty="0" smtClean="0"/>
              <a:t>Núm. 51</a:t>
            </a:r>
            <a:r>
              <a:rPr lang="es-ES" sz="1200" dirty="0"/>
              <a:t>, </a:t>
            </a:r>
            <a:r>
              <a:rPr lang="es-ES" sz="1200" dirty="0" smtClean="0"/>
              <a:t>Colonia Santa </a:t>
            </a:r>
            <a:r>
              <a:rPr lang="es-ES" sz="1200" dirty="0"/>
              <a:t>Isabel Tola, Gustavo A. Madero, </a:t>
            </a:r>
            <a:r>
              <a:rPr lang="es-ES" sz="1200" dirty="0" smtClean="0"/>
              <a:t>07010, </a:t>
            </a:r>
            <a:r>
              <a:rPr lang="es-ES" sz="1200" dirty="0"/>
              <a:t>Distrito Federal ‎ </a:t>
            </a:r>
            <a:endParaRPr lang="es-ES" sz="1200" b="1" dirty="0" smtClean="0">
              <a:solidFill>
                <a:srgbClr val="FF0000"/>
              </a:solidFill>
            </a:endParaRPr>
          </a:p>
          <a:p>
            <a:r>
              <a:rPr lang="es-ES" sz="1200" b="1" dirty="0" smtClean="0">
                <a:solidFill>
                  <a:srgbClr val="FF0000"/>
                </a:solidFill>
              </a:rPr>
              <a:t>Gregorio Onofre Islas</a:t>
            </a:r>
          </a:p>
          <a:p>
            <a:r>
              <a:rPr lang="es-ES" sz="1200" b="1" dirty="0" smtClean="0">
                <a:solidFill>
                  <a:srgbClr val="FF0000"/>
                </a:solidFill>
              </a:rPr>
              <a:t>Tel: </a:t>
            </a:r>
            <a:r>
              <a:rPr lang="es-ES" sz="1200" b="1" dirty="0" smtClean="0">
                <a:solidFill>
                  <a:srgbClr val="FF0000"/>
                </a:solidFill>
              </a:rPr>
              <a:t>Casa 57-18-12-20</a:t>
            </a:r>
          </a:p>
          <a:p>
            <a:r>
              <a:rPr lang="es-ES" sz="1200" b="1" dirty="0" smtClean="0">
                <a:solidFill>
                  <a:srgbClr val="FF0000"/>
                </a:solidFill>
              </a:rPr>
              <a:t>       Cel</a:t>
            </a:r>
            <a:r>
              <a:rPr lang="es-ES" sz="1200" b="1" dirty="0" smtClean="0">
                <a:solidFill>
                  <a:srgbClr val="FF0000"/>
                </a:solidFill>
              </a:rPr>
              <a:t>. 044-55-40-33-52-13</a:t>
            </a:r>
          </a:p>
          <a:p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smtClean="0">
                <a:solidFill>
                  <a:srgbClr val="FF0000"/>
                </a:solidFill>
              </a:rPr>
              <a:t>      </a:t>
            </a:r>
            <a:r>
              <a:rPr lang="es-ES" sz="1200" b="1" dirty="0" smtClean="0">
                <a:solidFill>
                  <a:srgbClr val="FF0000"/>
                </a:solidFill>
              </a:rPr>
              <a:t>Correo grecenforangelesom@hotmail</a:t>
            </a:r>
            <a:r>
              <a:rPr lang="es-ES" sz="1200" b="1" dirty="0" smtClean="0">
                <a:solidFill>
                  <a:srgbClr val="FF0000"/>
                </a:solidFill>
              </a:rPr>
              <a:t>.com</a:t>
            </a:r>
            <a:endParaRPr lang="es-ES" sz="1200" b="1" dirty="0">
              <a:solidFill>
                <a:srgbClr val="FF0000"/>
              </a:solidFill>
            </a:endParaRPr>
          </a:p>
        </p:txBody>
      </p:sp>
      <p:cxnSp>
        <p:nvCxnSpPr>
          <p:cNvPr id="110" name="109 Conector recto"/>
          <p:cNvCxnSpPr/>
          <p:nvPr/>
        </p:nvCxnSpPr>
        <p:spPr>
          <a:xfrm>
            <a:off x="2435696" y="1669815"/>
            <a:ext cx="1137846" cy="118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1" name="110 Conector recto"/>
          <p:cNvCxnSpPr/>
          <p:nvPr/>
        </p:nvCxnSpPr>
        <p:spPr>
          <a:xfrm flipH="1" flipV="1">
            <a:off x="3563888" y="1671585"/>
            <a:ext cx="9402" cy="136536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5" name="114 Conector recto"/>
          <p:cNvCxnSpPr/>
          <p:nvPr/>
        </p:nvCxnSpPr>
        <p:spPr>
          <a:xfrm flipV="1">
            <a:off x="3877852" y="515913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6" name="115 Conector recto"/>
          <p:cNvCxnSpPr/>
          <p:nvPr/>
        </p:nvCxnSpPr>
        <p:spPr>
          <a:xfrm flipV="1">
            <a:off x="3573290" y="529561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7" name="116 Conector recto"/>
          <p:cNvCxnSpPr/>
          <p:nvPr/>
        </p:nvCxnSpPr>
        <p:spPr>
          <a:xfrm flipV="1">
            <a:off x="2471006" y="529561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8" name="117 Conector recto"/>
          <p:cNvCxnSpPr/>
          <p:nvPr/>
        </p:nvCxnSpPr>
        <p:spPr>
          <a:xfrm flipV="1">
            <a:off x="2096432" y="543209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9" name="118 CuadroTexto"/>
          <p:cNvSpPr txBox="1"/>
          <p:nvPr/>
        </p:nvSpPr>
        <p:spPr>
          <a:xfrm rot="16200000">
            <a:off x="3269257" y="1428868"/>
            <a:ext cx="8354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AV. </a:t>
            </a:r>
            <a:r>
              <a:rPr lang="es-ES" sz="1000" dirty="0" err="1" smtClean="0"/>
              <a:t>Ticoman</a:t>
            </a:r>
            <a:endParaRPr lang="es-ES" dirty="0"/>
          </a:p>
        </p:txBody>
      </p:sp>
      <p:sp>
        <p:nvSpPr>
          <p:cNvPr id="121" name="120 Rectángulo"/>
          <p:cNvSpPr/>
          <p:nvPr/>
        </p:nvSpPr>
        <p:spPr>
          <a:xfrm>
            <a:off x="6691296" y="1942425"/>
            <a:ext cx="755052" cy="457874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Fundación azteca 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123" name="122 Rectángulo"/>
          <p:cNvSpPr/>
          <p:nvPr/>
        </p:nvSpPr>
        <p:spPr>
          <a:xfrm>
            <a:off x="6321896" y="873095"/>
            <a:ext cx="1130424" cy="32365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Rancho Grande de la Villa </a:t>
            </a:r>
            <a:endParaRPr lang="es-ES" sz="1000" dirty="0">
              <a:solidFill>
                <a:schemeClr val="bg1"/>
              </a:solidFill>
            </a:endParaRPr>
          </a:p>
        </p:txBody>
      </p:sp>
      <p:cxnSp>
        <p:nvCxnSpPr>
          <p:cNvPr id="125" name="124 Conector recto"/>
          <p:cNvCxnSpPr/>
          <p:nvPr/>
        </p:nvCxnSpPr>
        <p:spPr>
          <a:xfrm flipV="1">
            <a:off x="7596336" y="502265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6" name="125 Conector recto"/>
          <p:cNvCxnSpPr/>
          <p:nvPr/>
        </p:nvCxnSpPr>
        <p:spPr>
          <a:xfrm>
            <a:off x="8028384" y="3036948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7" name="126 Conector recto"/>
          <p:cNvCxnSpPr/>
          <p:nvPr/>
        </p:nvCxnSpPr>
        <p:spPr>
          <a:xfrm flipV="1">
            <a:off x="7977693" y="492161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7" name="136 Conector recto de flecha"/>
          <p:cNvCxnSpPr/>
          <p:nvPr/>
        </p:nvCxnSpPr>
        <p:spPr>
          <a:xfrm>
            <a:off x="1547664" y="1537673"/>
            <a:ext cx="32977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 de flecha"/>
          <p:cNvCxnSpPr/>
          <p:nvPr/>
        </p:nvCxnSpPr>
        <p:spPr>
          <a:xfrm>
            <a:off x="3995936" y="1537672"/>
            <a:ext cx="32977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138 Conector recto de flecha"/>
          <p:cNvCxnSpPr/>
          <p:nvPr/>
        </p:nvCxnSpPr>
        <p:spPr>
          <a:xfrm>
            <a:off x="5220072" y="1465665"/>
            <a:ext cx="329772" cy="1606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139 Conector recto de flecha"/>
          <p:cNvCxnSpPr/>
          <p:nvPr/>
        </p:nvCxnSpPr>
        <p:spPr>
          <a:xfrm>
            <a:off x="5682388" y="1767345"/>
            <a:ext cx="32977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140 Conector recto de flecha"/>
          <p:cNvCxnSpPr/>
          <p:nvPr/>
        </p:nvCxnSpPr>
        <p:spPr>
          <a:xfrm>
            <a:off x="6618492" y="1753697"/>
            <a:ext cx="32977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147 Conector recto"/>
          <p:cNvCxnSpPr/>
          <p:nvPr/>
        </p:nvCxnSpPr>
        <p:spPr>
          <a:xfrm flipV="1">
            <a:off x="6289559" y="1867944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1" name="150 Conector recto"/>
          <p:cNvCxnSpPr/>
          <p:nvPr/>
        </p:nvCxnSpPr>
        <p:spPr>
          <a:xfrm flipV="1">
            <a:off x="6638377" y="1892925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5" name="154 CuadroTexto"/>
          <p:cNvSpPr txBox="1"/>
          <p:nvPr/>
        </p:nvSpPr>
        <p:spPr>
          <a:xfrm rot="16200000">
            <a:off x="6044966" y="2266759"/>
            <a:ext cx="840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Tenochtitlán</a:t>
            </a:r>
            <a:endParaRPr lang="es-ES" sz="1000" dirty="0"/>
          </a:p>
        </p:txBody>
      </p:sp>
      <p:cxnSp>
        <p:nvCxnSpPr>
          <p:cNvPr id="157" name="156 Conector recto"/>
          <p:cNvCxnSpPr/>
          <p:nvPr/>
        </p:nvCxnSpPr>
        <p:spPr>
          <a:xfrm flipV="1">
            <a:off x="6642816" y="1886737"/>
            <a:ext cx="953520" cy="72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0" name="169 Conector recto"/>
          <p:cNvCxnSpPr/>
          <p:nvPr/>
        </p:nvCxnSpPr>
        <p:spPr>
          <a:xfrm flipH="1" flipV="1">
            <a:off x="8023730" y="1860313"/>
            <a:ext cx="4654" cy="11895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1" name="170 Conector recto"/>
          <p:cNvCxnSpPr/>
          <p:nvPr/>
        </p:nvCxnSpPr>
        <p:spPr>
          <a:xfrm flipV="1">
            <a:off x="7596336" y="1873961"/>
            <a:ext cx="0" cy="12478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3" name="172 Conector recto"/>
          <p:cNvCxnSpPr/>
          <p:nvPr/>
        </p:nvCxnSpPr>
        <p:spPr>
          <a:xfrm>
            <a:off x="8045800" y="3365169"/>
            <a:ext cx="949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4" name="173 CuadroTexto"/>
          <p:cNvSpPr txBox="1"/>
          <p:nvPr/>
        </p:nvSpPr>
        <p:spPr>
          <a:xfrm rot="16200000">
            <a:off x="7036244" y="2617259"/>
            <a:ext cx="14975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Acueducto de Guadalupe</a:t>
            </a:r>
            <a:endParaRPr lang="es-ES" sz="1000" dirty="0"/>
          </a:p>
        </p:txBody>
      </p:sp>
      <p:cxnSp>
        <p:nvCxnSpPr>
          <p:cNvPr id="175" name="174 Conector recto de flecha"/>
          <p:cNvCxnSpPr/>
          <p:nvPr/>
        </p:nvCxnSpPr>
        <p:spPr>
          <a:xfrm>
            <a:off x="7596336" y="1753697"/>
            <a:ext cx="164921" cy="2747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185 Conector recto"/>
          <p:cNvCxnSpPr/>
          <p:nvPr/>
        </p:nvCxnSpPr>
        <p:spPr>
          <a:xfrm>
            <a:off x="6588224" y="3121849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7" name="186 Conector recto"/>
          <p:cNvCxnSpPr/>
          <p:nvPr/>
        </p:nvCxnSpPr>
        <p:spPr>
          <a:xfrm>
            <a:off x="6605640" y="3436422"/>
            <a:ext cx="949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8" name="187 Conector recto"/>
          <p:cNvCxnSpPr/>
          <p:nvPr/>
        </p:nvCxnSpPr>
        <p:spPr>
          <a:xfrm flipV="1">
            <a:off x="7565272" y="3427073"/>
            <a:ext cx="0" cy="7402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9" name="188 Conector recto"/>
          <p:cNvCxnSpPr/>
          <p:nvPr/>
        </p:nvCxnSpPr>
        <p:spPr>
          <a:xfrm flipV="1">
            <a:off x="8059448" y="3351521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0" name="189 CuadroTexto"/>
          <p:cNvSpPr txBox="1"/>
          <p:nvPr/>
        </p:nvSpPr>
        <p:spPr>
          <a:xfrm>
            <a:off x="6786880" y="3121849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Cacama</a:t>
            </a:r>
            <a:endParaRPr lang="es-ES" sz="1000" dirty="0"/>
          </a:p>
        </p:txBody>
      </p:sp>
      <p:cxnSp>
        <p:nvCxnSpPr>
          <p:cNvPr id="191" name="190 Conector recto"/>
          <p:cNvCxnSpPr/>
          <p:nvPr/>
        </p:nvCxnSpPr>
        <p:spPr>
          <a:xfrm>
            <a:off x="8065560" y="4167027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2" name="191 Conector recto"/>
          <p:cNvCxnSpPr/>
          <p:nvPr/>
        </p:nvCxnSpPr>
        <p:spPr>
          <a:xfrm>
            <a:off x="8028384" y="4499016"/>
            <a:ext cx="949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3" name="192 Conector recto"/>
          <p:cNvCxnSpPr/>
          <p:nvPr/>
        </p:nvCxnSpPr>
        <p:spPr>
          <a:xfrm>
            <a:off x="6570808" y="4170040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4" name="193 Conector recto"/>
          <p:cNvCxnSpPr/>
          <p:nvPr/>
        </p:nvCxnSpPr>
        <p:spPr>
          <a:xfrm>
            <a:off x="6560928" y="4511909"/>
            <a:ext cx="949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5" name="194 Conector recto"/>
          <p:cNvCxnSpPr/>
          <p:nvPr/>
        </p:nvCxnSpPr>
        <p:spPr>
          <a:xfrm flipV="1">
            <a:off x="7520560" y="4502560"/>
            <a:ext cx="0" cy="7402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6" name="195 Conector recto"/>
          <p:cNvCxnSpPr/>
          <p:nvPr/>
        </p:nvCxnSpPr>
        <p:spPr>
          <a:xfrm flipV="1">
            <a:off x="8042032" y="4485368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8" name="197 CuadroTexto"/>
          <p:cNvSpPr txBox="1"/>
          <p:nvPr/>
        </p:nvSpPr>
        <p:spPr>
          <a:xfrm>
            <a:off x="6677749" y="4221088"/>
            <a:ext cx="7745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Tepalcatzin</a:t>
            </a:r>
            <a:endParaRPr lang="es-ES" sz="1000" dirty="0"/>
          </a:p>
        </p:txBody>
      </p:sp>
      <p:cxnSp>
        <p:nvCxnSpPr>
          <p:cNvPr id="199" name="198 Conector recto"/>
          <p:cNvCxnSpPr/>
          <p:nvPr/>
        </p:nvCxnSpPr>
        <p:spPr>
          <a:xfrm>
            <a:off x="8045800" y="5301208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0" name="199 Conector recto"/>
          <p:cNvCxnSpPr/>
          <p:nvPr/>
        </p:nvCxnSpPr>
        <p:spPr>
          <a:xfrm>
            <a:off x="8022272" y="5633197"/>
            <a:ext cx="949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1" name="200 Conector recto"/>
          <p:cNvCxnSpPr/>
          <p:nvPr/>
        </p:nvCxnSpPr>
        <p:spPr>
          <a:xfrm>
            <a:off x="6516216" y="5229200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3" name="202 Conector recto"/>
          <p:cNvCxnSpPr/>
          <p:nvPr/>
        </p:nvCxnSpPr>
        <p:spPr>
          <a:xfrm>
            <a:off x="6566691" y="5657965"/>
            <a:ext cx="949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4" name="203 Conector recto"/>
          <p:cNvCxnSpPr/>
          <p:nvPr/>
        </p:nvCxnSpPr>
        <p:spPr>
          <a:xfrm flipV="1">
            <a:off x="7514448" y="5636741"/>
            <a:ext cx="0" cy="7402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5" name="204 Conector recto"/>
          <p:cNvCxnSpPr/>
          <p:nvPr/>
        </p:nvCxnSpPr>
        <p:spPr>
          <a:xfrm flipV="1">
            <a:off x="8035920" y="5619549"/>
            <a:ext cx="0" cy="8158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6" name="205 CuadroTexto"/>
          <p:cNvSpPr txBox="1"/>
          <p:nvPr/>
        </p:nvSpPr>
        <p:spPr>
          <a:xfrm>
            <a:off x="6671637" y="5355269"/>
            <a:ext cx="7777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Huitzilihuitl</a:t>
            </a:r>
            <a:endParaRPr lang="es-ES" sz="1000" dirty="0"/>
          </a:p>
        </p:txBody>
      </p:sp>
      <p:sp>
        <p:nvSpPr>
          <p:cNvPr id="207" name="206 Rectángulo"/>
          <p:cNvSpPr/>
          <p:nvPr/>
        </p:nvSpPr>
        <p:spPr>
          <a:xfrm>
            <a:off x="6621763" y="5764320"/>
            <a:ext cx="830557" cy="457874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Colegio Francés Hidalgo</a:t>
            </a:r>
            <a:endParaRPr lang="es-ES" sz="1000" dirty="0">
              <a:solidFill>
                <a:schemeClr val="bg1"/>
              </a:solidFill>
            </a:endParaRPr>
          </a:p>
        </p:txBody>
      </p:sp>
      <p:cxnSp>
        <p:nvCxnSpPr>
          <p:cNvPr id="212" name="211 Conector recto de flecha"/>
          <p:cNvCxnSpPr/>
          <p:nvPr/>
        </p:nvCxnSpPr>
        <p:spPr>
          <a:xfrm>
            <a:off x="7795924" y="3488375"/>
            <a:ext cx="0" cy="2880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7" name="216 Conector recto de flecha"/>
          <p:cNvCxnSpPr/>
          <p:nvPr/>
        </p:nvCxnSpPr>
        <p:spPr>
          <a:xfrm flipH="1">
            <a:off x="7555170" y="5229200"/>
            <a:ext cx="212536" cy="3722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8" name="217 CuadroTexto"/>
          <p:cNvSpPr txBox="1"/>
          <p:nvPr/>
        </p:nvSpPr>
        <p:spPr>
          <a:xfrm>
            <a:off x="6372200" y="1340768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AV. Insurgentes </a:t>
            </a:r>
            <a:endParaRPr lang="es-ES" sz="1000" dirty="0"/>
          </a:p>
        </p:txBody>
      </p:sp>
      <p:cxnSp>
        <p:nvCxnSpPr>
          <p:cNvPr id="219" name="218 Conector recto"/>
          <p:cNvCxnSpPr/>
          <p:nvPr/>
        </p:nvCxnSpPr>
        <p:spPr>
          <a:xfrm>
            <a:off x="7983672" y="1313472"/>
            <a:ext cx="949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0" name="219 Conector recto"/>
          <p:cNvCxnSpPr/>
          <p:nvPr/>
        </p:nvCxnSpPr>
        <p:spPr>
          <a:xfrm>
            <a:off x="8028384" y="1858472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0" name="259 Rectángulo"/>
          <p:cNvSpPr/>
          <p:nvPr/>
        </p:nvSpPr>
        <p:spPr>
          <a:xfrm>
            <a:off x="4633375" y="1730284"/>
            <a:ext cx="812124" cy="53968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/>
              <a:t>Paradero Transporte Publico</a:t>
            </a:r>
            <a:endParaRPr lang="es-ES" sz="1000" dirty="0"/>
          </a:p>
        </p:txBody>
      </p:sp>
      <p:sp>
        <p:nvSpPr>
          <p:cNvPr id="262" name="261 Rectángulo"/>
          <p:cNvSpPr/>
          <p:nvPr/>
        </p:nvSpPr>
        <p:spPr>
          <a:xfrm>
            <a:off x="8028384" y="764704"/>
            <a:ext cx="830557" cy="457874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Universidad Insurgentes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 rot="16200000">
            <a:off x="7042692" y="682152"/>
            <a:ext cx="14975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Acueducto de Guadalupe</a:t>
            </a:r>
            <a:endParaRPr lang="es-ES" sz="1000" dirty="0"/>
          </a:p>
        </p:txBody>
      </p:sp>
      <p:sp>
        <p:nvSpPr>
          <p:cNvPr id="264" name="263 CuadroTexto"/>
          <p:cNvSpPr txBox="1"/>
          <p:nvPr/>
        </p:nvSpPr>
        <p:spPr>
          <a:xfrm rot="16200000">
            <a:off x="7042692" y="4357326"/>
            <a:ext cx="14975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Acueducto de Guadalupe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185662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97</Words>
  <Application>Microsoft Office PowerPoint</Application>
  <PresentationFormat>Presentación en pantalla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ONOFRE</dc:creator>
  <cp:lastModifiedBy>ONOFRE</cp:lastModifiedBy>
  <cp:revision>32</cp:revision>
  <dcterms:created xsi:type="dcterms:W3CDTF">2013-09-05T17:47:47Z</dcterms:created>
  <dcterms:modified xsi:type="dcterms:W3CDTF">2013-09-26T18:57:13Z</dcterms:modified>
</cp:coreProperties>
</file>